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22EAFD-B4CD-448B-B1D6-CC51F28C2EAF}" type="datetimeFigureOut">
              <a:rPr/>
              <a:pPr>
                <a:defRPr/>
              </a:pPr>
              <a:t>10/26/2010</a:t>
            </a:fld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7FBC047-A2DB-42B9-A108-DF080EEEFFA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88C1-5BAA-44BE-B24F-71E1F313D661}" type="datetimeFigureOut">
              <a:rPr lang="en-US"/>
              <a:pPr>
                <a:defRPr/>
              </a:pPr>
              <a:t>12/12/2011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E8249-1B77-4155-A33B-A4DDBD924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150107-5262-4A8B-982E-FAB9686612BE}" type="datetimeFigureOut">
              <a:rPr lang="en-US"/>
              <a:pPr>
                <a:defRPr/>
              </a:pPr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E6E3622-D737-4106-90AC-0099EF550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0171B-6237-4CC3-B14C-F7F7BC644C58}" type="datetimeFigureOut">
              <a:rPr lang="en-US"/>
              <a:pPr>
                <a:defRPr/>
              </a:pPr>
              <a:t>12/12/2011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7D595-B840-4EB6-9BCD-74F2ABC13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7940C2C-2EFD-4E01-957D-30F6D830B24A}" type="datetimeFigureOut">
              <a:rPr lang="en-US"/>
              <a:pPr>
                <a:defRPr/>
              </a:pPr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B34767-366A-4DAF-893D-4A2A48FCC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D96FA-B198-4D43-88FF-2163BCD6369E}" type="datetimeFigureOut">
              <a:rPr lang="en-US"/>
              <a:pPr>
                <a:defRPr/>
              </a:pPr>
              <a:t>12/12/2011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56EAA-87ED-42E5-9F73-4FB694004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C97D4-CF03-4CBB-9DBF-F30F3C1FA55B}" type="datetimeFigureOut">
              <a:rPr lang="en-US"/>
              <a:pPr>
                <a:defRPr/>
              </a:pPr>
              <a:t>12/12/2011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D0526-8666-4B98-8D69-A73BB53DE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1A95B-428B-41AD-826C-255382627705}" type="datetimeFigureOut">
              <a:rPr lang="en-US"/>
              <a:pPr>
                <a:defRPr/>
              </a:pPr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C704B-3309-406B-9BAE-93541251C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6D3E2-3D0D-4BF4-BEF1-9E6C9587361F}" type="datetimeFigureOut">
              <a:rPr lang="en-US"/>
              <a:pPr>
                <a:defRPr/>
              </a:pPr>
              <a:t>12/12/2011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8BAD5-FBCE-414B-9441-255B9385E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A224C-8F4B-48D3-80D1-0741AE067D18}" type="datetimeFigureOut">
              <a:rPr lang="en-US"/>
              <a:pPr>
                <a:defRPr/>
              </a:pPr>
              <a:t>12/12/2011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71E98-192B-49F1-B91D-3709E0E3D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625FB6-DBCF-4249-AE83-33C939F5F062}" type="datetimeFigureOut">
              <a:rPr lang="en-US"/>
              <a:pPr>
                <a:defRPr/>
              </a:pPr>
              <a:t>12/12/2011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1F534E-D5F8-4977-A260-0C242377B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AE132D7-9F58-4C3A-885A-75918CC42C30}" type="datetimeFigureOut">
              <a:rPr lang="en-US"/>
              <a:pPr>
                <a:defRPr/>
              </a:pPr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CAFD8BB-53D3-41B3-9C53-EBC6453DC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5" r:id="rId2"/>
    <p:sldLayoutId id="2147483673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4" r:id="rId9"/>
    <p:sldLayoutId id="2147483671" r:id="rId10"/>
    <p:sldLayoutId id="21474836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LEVEL II INTERVENTIONS FOR THE CLASSROOM 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 WHAT??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Directions vs. follow directions given        2 prompts with use of a timer</a:t>
            </a:r>
          </a:p>
          <a:p>
            <a:r>
              <a:rPr lang="en-US" dirty="0" smtClean="0"/>
              <a:t>Refrain from aggression vs. Recognize triggers and utilize appropriate coping strategies</a:t>
            </a:r>
          </a:p>
          <a:p>
            <a:r>
              <a:rPr lang="en-US" dirty="0" smtClean="0"/>
              <a:t>Comply/ Complete task vs. Begin task with no more than 2 prompts and complete with 80% accuracy </a:t>
            </a:r>
          </a:p>
          <a:p>
            <a:r>
              <a:rPr lang="en-US" dirty="0" smtClean="0"/>
              <a:t>On task vs. Self monitor on task/off task and utilize strategies for remaining on task.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to teach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239000" cy="4846638"/>
          </a:xfrm>
        </p:spPr>
        <p:txBody>
          <a:bodyPr/>
          <a:lstStyle/>
          <a:p>
            <a:r>
              <a:rPr lang="en-US" dirty="0" smtClean="0"/>
              <a:t>Coping Strategies; breathing, counting, self-talk</a:t>
            </a:r>
          </a:p>
          <a:p>
            <a:r>
              <a:rPr lang="en-US" dirty="0" smtClean="0"/>
              <a:t>Anger Management</a:t>
            </a:r>
          </a:p>
          <a:p>
            <a:r>
              <a:rPr lang="en-US" dirty="0" smtClean="0"/>
              <a:t>Impulse Control Lessons</a:t>
            </a:r>
          </a:p>
          <a:p>
            <a:r>
              <a:rPr lang="en-US" dirty="0" smtClean="0"/>
              <a:t>Reinforce for utilizing strategies</a:t>
            </a:r>
          </a:p>
          <a:p>
            <a:r>
              <a:rPr lang="en-US" dirty="0" smtClean="0"/>
              <a:t>Visual monitoring WITH imbedded reinforcement </a:t>
            </a:r>
          </a:p>
          <a:p>
            <a:r>
              <a:rPr lang="en-US" dirty="0" smtClean="0"/>
              <a:t>Role Play</a:t>
            </a:r>
          </a:p>
          <a:p>
            <a:r>
              <a:rPr lang="en-US" dirty="0" smtClean="0"/>
              <a:t>Use of timers for expected time frames </a:t>
            </a:r>
          </a:p>
          <a:p>
            <a:r>
              <a:rPr lang="en-US" dirty="0" smtClean="0"/>
              <a:t>Process 1:1 via point sheet results</a:t>
            </a:r>
          </a:p>
          <a:p>
            <a:r>
              <a:rPr lang="en-US" dirty="0" smtClean="0"/>
              <a:t>Self monitor using variable time schedules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Self-Monitoring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Share collected data with student</a:t>
            </a:r>
          </a:p>
          <a:p>
            <a:r>
              <a:rPr lang="en-US" smtClean="0"/>
              <a:t>Have student collect data</a:t>
            </a:r>
          </a:p>
          <a:p>
            <a:r>
              <a:rPr lang="en-US" smtClean="0"/>
              <a:t>Discuss hypothesis (science experiment)</a:t>
            </a:r>
          </a:p>
          <a:p>
            <a:r>
              <a:rPr lang="en-US" smtClean="0"/>
              <a:t>When the behavior decreases - reinforce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CONTRACTS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Share collected data</a:t>
            </a:r>
          </a:p>
          <a:p>
            <a:endParaRPr lang="en-US" smtClean="0"/>
          </a:p>
          <a:p>
            <a:r>
              <a:rPr lang="en-US" smtClean="0"/>
              <a:t>Write Contract:  First this…</a:t>
            </a:r>
          </a:p>
          <a:p>
            <a:r>
              <a:rPr lang="en-US" smtClean="0"/>
              <a:t>   Then this…</a:t>
            </a:r>
          </a:p>
          <a:p>
            <a:endParaRPr lang="en-US" smtClean="0"/>
          </a:p>
          <a:p>
            <a:r>
              <a:rPr lang="en-US" smtClean="0"/>
              <a:t>(Good for Escapees!)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Individual behavior chart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Focus on cluster of behaviors</a:t>
            </a:r>
          </a:p>
          <a:p>
            <a:endParaRPr lang="en-US" smtClean="0"/>
          </a:p>
          <a:p>
            <a:r>
              <a:rPr lang="en-US" smtClean="0"/>
              <a:t>I will follow directions by: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1.)Listening to the teacher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2.)Staying in my area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3.)Getting started on my work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 algn="ctr">
              <a:buFont typeface="Wingdings 2" pitchFamily="18" charset="2"/>
              <a:buNone/>
            </a:pPr>
            <a:r>
              <a:rPr lang="en-US" smtClean="0"/>
              <a:t>Remember to</a:t>
            </a:r>
          </a:p>
          <a:p>
            <a:pPr algn="ctr">
              <a:buFont typeface="Wingdings 2" pitchFamily="18" charset="2"/>
              <a:buNone/>
            </a:pPr>
            <a:r>
              <a:rPr lang="en-US" smtClean="0"/>
              <a:t>Reinforce!  Reinforce!  Reinforce!</a:t>
            </a:r>
          </a:p>
          <a:p>
            <a:pPr lvl="4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GIVE RESPONSIBILITY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Create a daily classroom or school wide job.</a:t>
            </a:r>
          </a:p>
          <a:p>
            <a:endParaRPr lang="en-US" smtClean="0"/>
          </a:p>
          <a:p>
            <a:r>
              <a:rPr lang="en-US" smtClean="0"/>
              <a:t>For Example:  The student that is consistently tardy could be held responsible for being the daily flag raiser.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/>
            <a:r>
              <a:rPr lang="en-US" cap="none" smtClean="0">
                <a:ln>
                  <a:noFill/>
                </a:ln>
                <a:solidFill>
                  <a:schemeClr val="tx1"/>
                </a:solidFill>
              </a:rPr>
              <a:t>SMALL GROUP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Utilize counselor/social worker for small group social skills</a:t>
            </a:r>
          </a:p>
          <a:p>
            <a:endParaRPr lang="en-US" smtClean="0"/>
          </a:p>
          <a:p>
            <a:r>
              <a:rPr lang="en-US" smtClean="0"/>
              <a:t>Push in during “social times” such as recess and lunch</a:t>
            </a:r>
          </a:p>
          <a:p>
            <a:endParaRPr lang="en-US" smtClean="0"/>
          </a:p>
          <a:p>
            <a:r>
              <a:rPr lang="en-US" smtClean="0"/>
              <a:t>Connect With Kids</a:t>
            </a:r>
          </a:p>
          <a:p>
            <a:endParaRPr lang="en-US" smtClean="0"/>
          </a:p>
          <a:p>
            <a:r>
              <a:rPr lang="en-US" smtClean="0"/>
              <a:t>Character Education (enhance)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Peer role model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job of demonstrating to others expected behavior</a:t>
            </a:r>
          </a:p>
          <a:p>
            <a:endParaRPr lang="en-US" smtClean="0"/>
          </a:p>
          <a:p>
            <a:r>
              <a:rPr lang="en-US" smtClean="0"/>
              <a:t>       How to stand in line</a:t>
            </a:r>
          </a:p>
          <a:p>
            <a:r>
              <a:rPr lang="en-US" smtClean="0"/>
              <a:t>        Keep Personal Space</a:t>
            </a:r>
          </a:p>
          <a:p>
            <a:r>
              <a:rPr lang="en-US" smtClean="0"/>
              <a:t>        Be a good worker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up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Always schedule follow up meeting or initial meeting </a:t>
            </a:r>
            <a:r>
              <a:rPr lang="en-US" smtClean="0"/>
              <a:t>to review!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PROGRESS MONITOR CURRENT INTERVENTION (this begins from day 1 when you start interventions)</a:t>
            </a:r>
          </a:p>
          <a:p>
            <a:endParaRPr lang="en-US" dirty="0" smtClean="0"/>
          </a:p>
          <a:p>
            <a:r>
              <a:rPr lang="en-US" dirty="0" smtClean="0"/>
              <a:t>Bring all paperwork to meeting – review, analyze and make changes.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 3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REMEMBER THIS IS A  TEACHING PROCESS</a:t>
            </a:r>
          </a:p>
          <a:p>
            <a:endParaRPr lang="en-US" dirty="0" smtClean="0"/>
          </a:p>
          <a:p>
            <a:r>
              <a:rPr lang="en-US" dirty="0" smtClean="0"/>
              <a:t>IT INVOLVES:  TEACHING, MODELING, REHEARSING  AND PRACTICING, PRACTICING, PRACTICING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123</TotalTime>
  <Words>354</Words>
  <Application>Microsoft Office PowerPoint</Application>
  <PresentationFormat>On-screen Show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LEVEL II INTERVENTIONS FOR THE CLASSROOM </vt:lpstr>
      <vt:lpstr>Self-Monitoring</vt:lpstr>
      <vt:lpstr>CONTRACTS</vt:lpstr>
      <vt:lpstr>Individual behavior chart</vt:lpstr>
      <vt:lpstr>GIVE RESPONSIBILITY</vt:lpstr>
      <vt:lpstr>SMALL GROUP</vt:lpstr>
      <vt:lpstr>Peer role model</vt:lpstr>
      <vt:lpstr>Follow up steps</vt:lpstr>
      <vt:lpstr>level 3 intervention</vt:lpstr>
      <vt:lpstr>TEACH WHAT??</vt:lpstr>
      <vt:lpstr>How to teach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LEVEL II INTERVENTIONS FOR THE CLASSROOM</dc:title>
  <dc:creator>Perch</dc:creator>
  <cp:lastModifiedBy>train</cp:lastModifiedBy>
  <cp:revision>7</cp:revision>
  <dcterms:created xsi:type="dcterms:W3CDTF">2010-10-25T21:37:35Z</dcterms:created>
  <dcterms:modified xsi:type="dcterms:W3CDTF">2011-12-12T21:45:50Z</dcterms:modified>
</cp:coreProperties>
</file>